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9B7FB9-D6D4-44B6-8B54-2D7BC5DFB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525" y="1052512"/>
            <a:ext cx="68389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7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22</cp:revision>
  <dcterms:created xsi:type="dcterms:W3CDTF">2020-04-18T07:36:16Z</dcterms:created>
  <dcterms:modified xsi:type="dcterms:W3CDTF">2020-05-04T06:48:42Z</dcterms:modified>
</cp:coreProperties>
</file>